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3333CC"/>
    <a:srgbClr val="0000FF"/>
    <a:srgbClr val="004E8A"/>
    <a:srgbClr val="B90F22"/>
    <a:srgbClr val="000000"/>
    <a:srgbClr val="F5A300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1" autoAdjust="0"/>
    <p:restoredTop sz="91098" autoAdjust="0"/>
  </p:normalViewPr>
  <p:slideViewPr>
    <p:cSldViewPr snapToObjects="1">
      <p:cViewPr>
        <p:scale>
          <a:sx n="113" d="100"/>
          <a:sy n="113" d="100"/>
        </p:scale>
        <p:origin x="-195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fld id="{5181AD21-5798-40DA-BB84-1ABE9076BEFB}" type="datetime4">
              <a:rPr lang="de-DE"/>
              <a:pPr>
                <a:defRPr/>
              </a:pPr>
              <a:t>22. Oktober 2015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831C70D1-CB76-4D5B-B4AC-EE48477F9F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6150" name="Picture 6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387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fld id="{44FFD6D8-06B5-441A-A979-9A121B06188F}" type="datetime4">
              <a:rPr lang="de-DE"/>
              <a:pPr>
                <a:defRPr/>
              </a:pPr>
              <a:t>22. Oktober 2015</a:t>
            </a:fld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1600" y="923925"/>
            <a:ext cx="4095750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93393D49-CBDA-4CE7-B885-E8286DBFBA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300"/>
              </a:lnSpc>
              <a:defRPr/>
            </a:pPr>
            <a:endParaRPr lang="de-DE" altLang="de-DE" sz="1000" b="1" smtClean="0">
              <a:latin typeface="Stafford" pitchFamily="2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5075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368301"/>
            <a:ext cx="8642350" cy="2089151"/>
          </a:xfrm>
          <a:prstGeom prst="rect">
            <a:avLst/>
          </a:prstGeom>
          <a:solidFill>
            <a:srgbClr val="005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de-DE" smtClean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50825" y="196851"/>
            <a:ext cx="8642350" cy="144463"/>
          </a:xfrm>
          <a:prstGeom prst="rect">
            <a:avLst/>
          </a:prstGeom>
          <a:solidFill>
            <a:srgbClr val="005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pic>
        <p:nvPicPr>
          <p:cNvPr id="6" name="Picture 9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50827" y="360365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50827" y="2457449"/>
            <a:ext cx="8640763" cy="793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252413" y="2457451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1" name="Picture 2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938" y="6381750"/>
            <a:ext cx="366712" cy="24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692149"/>
            <a:ext cx="6813550" cy="577851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8389938" cy="944563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</a:t>
            </a:r>
          </a:p>
          <a:p>
            <a:pPr lvl="0"/>
            <a:r>
              <a:rPr lang="de-DE" noProof="0" smtClean="0"/>
              <a:t>Untertitelmasters durch </a:t>
            </a:r>
          </a:p>
          <a:p>
            <a:pPr lvl="0"/>
            <a:r>
              <a:rPr lang="de-DE" noProof="0" smtClean="0"/>
              <a:t>Klicken bearbeiten</a:t>
            </a:r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CBA061-5218-45AB-9F9C-2C5B8F8EA3F5}" type="datetime1">
              <a:rPr lang="de-DE"/>
              <a:pPr>
                <a:defRPr/>
              </a:pPr>
              <a:t>22.10.2015</a:t>
            </a:fld>
            <a:r>
              <a:rPr lang="de-DE"/>
              <a:t>  |  Titel des Vortrags  |  Name Vortragende/r  |  </a:t>
            </a:r>
            <a:fld id="{37E927D4-112D-461B-B19B-4C076638D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54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AA9"/>
              </a:buClr>
              <a:defRPr/>
            </a:lvl1pPr>
            <a:lvl2pPr>
              <a:buClr>
                <a:srgbClr val="005AA9"/>
              </a:buClr>
              <a:defRPr/>
            </a:lvl2pPr>
            <a:lvl3pPr>
              <a:buClr>
                <a:srgbClr val="005AA9"/>
              </a:buClr>
              <a:defRPr/>
            </a:lvl3pPr>
            <a:lvl4pPr>
              <a:buClr>
                <a:srgbClr val="005AA9"/>
              </a:buClr>
              <a:defRPr/>
            </a:lvl4pPr>
            <a:lvl5pPr>
              <a:buClr>
                <a:srgbClr val="005AA9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16680-5BDA-444B-8286-FED8D17A1B04}" type="datetime1">
              <a:rPr lang="de-DE"/>
              <a:pPr>
                <a:defRPr/>
              </a:pPr>
              <a:t>22.10.2015</a:t>
            </a:fld>
            <a:r>
              <a:rPr lang="de-DE" dirty="0"/>
              <a:t>  |  Titel des Vortrags  |  Name Vortragende/r  |  </a:t>
            </a:r>
            <a:fld id="{BAAB4673-3735-409B-A891-39E199A7C68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77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9503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1"/>
            <a:ext cx="68770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7" y="1592263"/>
            <a:ext cx="8640763" cy="450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437314"/>
            <a:ext cx="7200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3D916680-5BDA-444B-8286-FED8D17A1B04}" type="datetime1">
              <a:rPr lang="de-DE"/>
              <a:pPr>
                <a:defRPr/>
              </a:pPr>
              <a:t>22.10.2015</a:t>
            </a:fld>
            <a:r>
              <a:rPr lang="de-DE"/>
              <a:t>  |  Titel des Vortrags  |  Name Vortragende/r  |  </a:t>
            </a:r>
            <a:fld id="{0C1ADFE3-686C-43EA-AFCD-B19B2625D3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250825" y="196851"/>
            <a:ext cx="8642350" cy="144463"/>
          </a:xfrm>
          <a:prstGeom prst="rect">
            <a:avLst/>
          </a:prstGeom>
          <a:solidFill>
            <a:srgbClr val="005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pic>
        <p:nvPicPr>
          <p:cNvPr id="1031" name="Picture 9" descr="tud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167563" y="512762"/>
            <a:ext cx="18732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250827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Rectangle 16"/>
          <p:cNvSpPr>
            <a:spLocks noChangeArrowheads="1"/>
          </p:cNvSpPr>
          <p:nvPr/>
        </p:nvSpPr>
        <p:spPr bwMode="auto">
          <a:xfrm>
            <a:off x="250827" y="366714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pic>
        <p:nvPicPr>
          <p:cNvPr id="1035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938" y="6381750"/>
            <a:ext cx="366712" cy="24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8288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085850" indent="-187325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SzPct val="105000"/>
        <a:buChar char="-"/>
        <a:defRPr>
          <a:solidFill>
            <a:schemeClr val="tx1"/>
          </a:solidFill>
          <a:latin typeface="+mn-lt"/>
        </a:defRPr>
      </a:lvl3pPr>
      <a:lvl4pPr marL="1438275" indent="-173038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SzPct val="90000"/>
        <a:buChar char="o"/>
        <a:defRPr>
          <a:solidFill>
            <a:schemeClr val="tx1"/>
          </a:solidFill>
          <a:latin typeface="+mn-lt"/>
        </a:defRPr>
      </a:lvl4pPr>
      <a:lvl5pPr marL="1806575" indent="-188913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63775" indent="-188913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rgbClr val="3333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720975" indent="-188913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rgbClr val="3333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78175" indent="-188913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rgbClr val="3333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35375" indent="-188913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rgbClr val="3333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C5CBA061-5218-45AB-9F9C-2C5B8F8EA3F5}" type="datetime1">
              <a:rPr lang="de-DE" smtClean="0"/>
              <a:pPr>
                <a:defRPr/>
              </a:pPr>
              <a:t>22.10.2015</a:t>
            </a:fld>
            <a:r>
              <a:rPr lang="de-DE" smtClean="0"/>
              <a:t>  |  Titel des Vortrags  |  Name Vortragende/r  |  </a:t>
            </a:r>
            <a:fld id="{37E927D4-112D-461B-B19B-4C076638D38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90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3D916680-5BDA-444B-8286-FED8D17A1B04}" type="datetime1">
              <a:rPr lang="de-DE" smtClean="0"/>
              <a:pPr>
                <a:defRPr/>
              </a:pPr>
              <a:t>22.10.2015</a:t>
            </a:fld>
            <a:r>
              <a:rPr lang="de-DE" smtClean="0"/>
              <a:t>  |  Titel des Vortrags  |  Name Vortragende/r  |  </a:t>
            </a:r>
            <a:fld id="{BAAB4673-3735-409B-A891-39E199A7C688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186785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Bildschirmpräsentation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PowerPoint-Präsentation</vt:lpstr>
      <vt:lpstr>PowerPoint-Präsentation</vt:lpstr>
    </vt:vector>
  </TitlesOfParts>
  <Company>TUD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feuck</dc:creator>
  <cp:lastModifiedBy>Alexander Stumpf</cp:lastModifiedBy>
  <cp:revision>48</cp:revision>
  <dcterms:created xsi:type="dcterms:W3CDTF">2008-04-04T07:18:15Z</dcterms:created>
  <dcterms:modified xsi:type="dcterms:W3CDTF">2015-10-22T14:32:43Z</dcterms:modified>
</cp:coreProperties>
</file>