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AA9"/>
    <a:srgbClr val="3333CC"/>
    <a:srgbClr val="0000FF"/>
    <a:srgbClr val="004E8A"/>
    <a:srgbClr val="B90F22"/>
    <a:srgbClr val="000000"/>
    <a:srgbClr val="F5A300"/>
    <a:srgbClr val="B5B5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41" autoAdjust="0"/>
    <p:restoredTop sz="91098" autoAdjust="0"/>
  </p:normalViewPr>
  <p:slideViewPr>
    <p:cSldViewPr snapToObjects="1">
      <p:cViewPr>
        <p:scale>
          <a:sx n="113" d="100"/>
          <a:sy n="113" d="100"/>
        </p:scale>
        <p:origin x="-1950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90500" y="387350"/>
            <a:ext cx="5403850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8000" tIns="0" rIns="0" bIns="0" numCol="1" anchor="ctr" anchorCtr="0" compatLnSpc="1">
            <a:prstTxWarp prst="textNoShape">
              <a:avLst/>
            </a:prstTxWarp>
          </a:bodyPr>
          <a:lstStyle>
            <a:lvl1pPr>
              <a:lnSpc>
                <a:spcPts val="1300"/>
              </a:lnSpc>
              <a:defRPr sz="1000" b="1">
                <a:latin typeface="Stafford" pitchFamily="2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90500" y="8567738"/>
            <a:ext cx="1330325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latin typeface="Stafford" pitchFamily="2" charset="0"/>
              </a:defRPr>
            </a:lvl1pPr>
          </a:lstStyle>
          <a:p>
            <a:pPr>
              <a:defRPr/>
            </a:pPr>
            <a:fld id="{5181AD21-5798-40DA-BB84-1ABE9076BEFB}" type="datetime4">
              <a:rPr lang="de-DE"/>
              <a:pPr>
                <a:defRPr/>
              </a:pPr>
              <a:t>22. Oktober 2015</a:t>
            </a:fld>
            <a:endParaRPr lang="de-DE"/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520825" y="8567738"/>
            <a:ext cx="4464050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000" b="1">
                <a:latin typeface="Stafford" pitchFamily="2" charset="0"/>
              </a:defRPr>
            </a:lvl1pPr>
          </a:lstStyle>
          <a:p>
            <a:pPr>
              <a:defRPr/>
            </a:pPr>
            <a:r>
              <a:rPr lang="de-DE"/>
              <a:t>|  </a:t>
            </a:r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999163" y="8567738"/>
            <a:ext cx="669925" cy="260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000" b="1">
                <a:latin typeface="Stafford" pitchFamily="2" charset="0"/>
              </a:defRPr>
            </a:lvl1pPr>
          </a:lstStyle>
          <a:p>
            <a:pPr>
              <a:defRPr/>
            </a:pPr>
            <a:r>
              <a:rPr lang="de-DE"/>
              <a:t>|  </a:t>
            </a:r>
            <a:fld id="{831C70D1-CB76-4D5B-B4AC-EE48477F9F2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pic>
        <p:nvPicPr>
          <p:cNvPr id="6150" name="Picture 6" descr="tud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0400" y="360363"/>
            <a:ext cx="928688" cy="417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190500" y="179388"/>
            <a:ext cx="6478588" cy="144462"/>
          </a:xfrm>
          <a:prstGeom prst="rect">
            <a:avLst/>
          </a:prstGeom>
          <a:solidFill>
            <a:srgbClr val="B5B5B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de-DE" smtClean="0"/>
          </a:p>
        </p:txBody>
      </p:sp>
      <p:sp>
        <p:nvSpPr>
          <p:cNvPr id="6152" name="Line 8"/>
          <p:cNvSpPr>
            <a:spLocks noChangeShapeType="1"/>
          </p:cNvSpPr>
          <p:nvPr/>
        </p:nvSpPr>
        <p:spPr bwMode="auto">
          <a:xfrm>
            <a:off x="190500" y="360363"/>
            <a:ext cx="6478588" cy="0"/>
          </a:xfrm>
          <a:prstGeom prst="line">
            <a:avLst/>
          </a:prstGeom>
          <a:noFill/>
          <a:ln w="1524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153" name="Line 9"/>
          <p:cNvSpPr>
            <a:spLocks noChangeShapeType="1"/>
          </p:cNvSpPr>
          <p:nvPr/>
        </p:nvSpPr>
        <p:spPr bwMode="auto">
          <a:xfrm>
            <a:off x="190500" y="8496300"/>
            <a:ext cx="6478588" cy="0"/>
          </a:xfrm>
          <a:prstGeom prst="line">
            <a:avLst/>
          </a:prstGeom>
          <a:noFill/>
          <a:ln w="762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>
            <a:off x="188913" y="777875"/>
            <a:ext cx="6478587" cy="0"/>
          </a:xfrm>
          <a:prstGeom prst="line">
            <a:avLst/>
          </a:prstGeom>
          <a:noFill/>
          <a:ln w="762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93870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3" descr="tud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2463" y="360363"/>
            <a:ext cx="935037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88913" y="8685213"/>
            <a:ext cx="16192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lnSpc>
                <a:spcPts val="1300"/>
              </a:lnSpc>
              <a:defRPr sz="1000">
                <a:latin typeface="Stafford" pitchFamily="2" charset="0"/>
              </a:defRPr>
            </a:lvl1pPr>
          </a:lstStyle>
          <a:p>
            <a:pPr>
              <a:defRPr/>
            </a:pPr>
            <a:fld id="{44FFD6D8-06B5-441A-A979-9A121B06188F}" type="datetime4">
              <a:rPr lang="de-DE"/>
              <a:pPr>
                <a:defRPr/>
              </a:pPr>
              <a:t>22. Oktober 2015</a:t>
            </a:fld>
            <a:endParaRPr lang="de-DE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71600" y="923925"/>
            <a:ext cx="4095750" cy="30718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90500" y="4284663"/>
            <a:ext cx="6477000" cy="428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808163" y="8685213"/>
            <a:ext cx="41052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lnSpc>
                <a:spcPts val="1300"/>
              </a:lnSpc>
              <a:defRPr sz="1000">
                <a:latin typeface="Stafford" pitchFamily="2" charset="0"/>
              </a:defRPr>
            </a:lvl1pPr>
          </a:lstStyle>
          <a:p>
            <a:pPr>
              <a:defRPr/>
            </a:pPr>
            <a:r>
              <a:rPr lang="de-DE"/>
              <a:t>|  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913438" y="8685213"/>
            <a:ext cx="942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lnSpc>
                <a:spcPts val="1300"/>
              </a:lnSpc>
              <a:defRPr sz="1000">
                <a:latin typeface="Stafford" pitchFamily="2" charset="0"/>
              </a:defRPr>
            </a:lvl1pPr>
          </a:lstStyle>
          <a:p>
            <a:pPr>
              <a:defRPr/>
            </a:pPr>
            <a:r>
              <a:rPr lang="de-DE"/>
              <a:t>|  </a:t>
            </a:r>
            <a:fld id="{93393D49-CBDA-4CE7-B885-E8286DBFBAC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190500" y="387350"/>
            <a:ext cx="5403850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8000" tIns="0" rIns="0" bIns="0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ts val="1300"/>
              </a:lnSpc>
              <a:defRPr/>
            </a:pPr>
            <a:endParaRPr lang="de-DE" altLang="de-DE" sz="1000" b="1" smtClean="0">
              <a:latin typeface="Stafford" pitchFamily="2" charset="0"/>
            </a:endParaRPr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190500" y="179388"/>
            <a:ext cx="6478588" cy="144462"/>
          </a:xfrm>
          <a:prstGeom prst="rect">
            <a:avLst/>
          </a:prstGeom>
          <a:solidFill>
            <a:srgbClr val="B5B5B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de-DE" smtClean="0"/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>
            <a:off x="190500" y="360363"/>
            <a:ext cx="6478588" cy="0"/>
          </a:xfrm>
          <a:prstGeom prst="line">
            <a:avLst/>
          </a:prstGeom>
          <a:noFill/>
          <a:ln w="1524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131" name="Line 11"/>
          <p:cNvSpPr>
            <a:spLocks noChangeShapeType="1"/>
          </p:cNvSpPr>
          <p:nvPr/>
        </p:nvSpPr>
        <p:spPr bwMode="auto">
          <a:xfrm>
            <a:off x="190500" y="781050"/>
            <a:ext cx="6478588" cy="0"/>
          </a:xfrm>
          <a:prstGeom prst="line">
            <a:avLst/>
          </a:prstGeom>
          <a:noFill/>
          <a:ln w="762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>
            <a:off x="190500" y="8685213"/>
            <a:ext cx="6478588" cy="0"/>
          </a:xfrm>
          <a:prstGeom prst="line">
            <a:avLst/>
          </a:prstGeom>
          <a:noFill/>
          <a:ln w="762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133" name="Line 14"/>
          <p:cNvSpPr>
            <a:spLocks noChangeShapeType="1"/>
          </p:cNvSpPr>
          <p:nvPr/>
        </p:nvSpPr>
        <p:spPr bwMode="auto">
          <a:xfrm>
            <a:off x="188913" y="4103688"/>
            <a:ext cx="6478587" cy="0"/>
          </a:xfrm>
          <a:prstGeom prst="line">
            <a:avLst/>
          </a:prstGeom>
          <a:noFill/>
          <a:ln w="762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66507523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spcBef>
        <a:spcPct val="10000"/>
      </a:spcBef>
      <a:spcAft>
        <a:spcPct val="0"/>
      </a:spcAft>
      <a:defRPr sz="1200" kern="1200">
        <a:solidFill>
          <a:schemeClr val="tx1"/>
        </a:solidFill>
        <a:latin typeface="Bitstream Charter" pitchFamily="2" charset="0"/>
        <a:ea typeface="+mn-ea"/>
        <a:cs typeface="+mn-cs"/>
      </a:defRPr>
    </a:lvl1pPr>
    <a:lvl2pPr marL="457200" algn="l" rtl="0" eaLnBrk="0" fontAlgn="base" hangingPunct="0">
      <a:spcBef>
        <a:spcPct val="10000"/>
      </a:spcBef>
      <a:spcAft>
        <a:spcPct val="0"/>
      </a:spcAft>
      <a:defRPr sz="1200" kern="1200">
        <a:solidFill>
          <a:schemeClr val="tx1"/>
        </a:solidFill>
        <a:latin typeface="Bitstream Charter" pitchFamily="2" charset="0"/>
        <a:ea typeface="+mn-ea"/>
        <a:cs typeface="+mn-cs"/>
      </a:defRPr>
    </a:lvl2pPr>
    <a:lvl3pPr marL="914400" algn="l" rtl="0" eaLnBrk="0" fontAlgn="base" hangingPunct="0">
      <a:spcBef>
        <a:spcPct val="10000"/>
      </a:spcBef>
      <a:spcAft>
        <a:spcPct val="0"/>
      </a:spcAft>
      <a:defRPr sz="1200" kern="1200">
        <a:solidFill>
          <a:schemeClr val="tx1"/>
        </a:solidFill>
        <a:latin typeface="Bitstream Charter" pitchFamily="2" charset="0"/>
        <a:ea typeface="+mn-ea"/>
        <a:cs typeface="+mn-cs"/>
      </a:defRPr>
    </a:lvl3pPr>
    <a:lvl4pPr marL="1371600" algn="l" rtl="0" eaLnBrk="0" fontAlgn="base" hangingPunct="0">
      <a:spcBef>
        <a:spcPct val="10000"/>
      </a:spcBef>
      <a:spcAft>
        <a:spcPct val="0"/>
      </a:spcAft>
      <a:defRPr sz="1200" kern="1200">
        <a:solidFill>
          <a:schemeClr val="tx1"/>
        </a:solidFill>
        <a:latin typeface="Bitstream Charter" pitchFamily="2" charset="0"/>
        <a:ea typeface="+mn-ea"/>
        <a:cs typeface="+mn-cs"/>
      </a:defRPr>
    </a:lvl4pPr>
    <a:lvl5pPr marL="1828800" algn="l" rtl="0" eaLnBrk="0" fontAlgn="base" hangingPunct="0">
      <a:spcBef>
        <a:spcPct val="10000"/>
      </a:spcBef>
      <a:spcAft>
        <a:spcPct val="0"/>
      </a:spcAft>
      <a:defRPr sz="1200" kern="1200">
        <a:solidFill>
          <a:schemeClr val="tx1"/>
        </a:solidFill>
        <a:latin typeface="Bitstream Charter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250825" y="368301"/>
            <a:ext cx="8642350" cy="2089151"/>
          </a:xfrm>
          <a:prstGeom prst="rect">
            <a:avLst/>
          </a:prstGeom>
          <a:solidFill>
            <a:srgbClr val="005AA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en-US" altLang="de-DE" smtClean="0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250825" y="196851"/>
            <a:ext cx="8642350" cy="144463"/>
          </a:xfrm>
          <a:prstGeom prst="rect">
            <a:avLst/>
          </a:prstGeom>
          <a:solidFill>
            <a:srgbClr val="005AA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de-DE" smtClean="0"/>
          </a:p>
        </p:txBody>
      </p:sp>
      <p:pic>
        <p:nvPicPr>
          <p:cNvPr id="6" name="Picture 9" descr="tud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53"/>
          <a:stretch>
            <a:fillRect/>
          </a:stretch>
        </p:blipFill>
        <p:spPr bwMode="auto">
          <a:xfrm>
            <a:off x="7172325" y="657225"/>
            <a:ext cx="1873250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Line 15"/>
          <p:cNvSpPr>
            <a:spLocks noChangeShapeType="1"/>
          </p:cNvSpPr>
          <p:nvPr/>
        </p:nvSpPr>
        <p:spPr bwMode="auto">
          <a:xfrm>
            <a:off x="252413" y="6237288"/>
            <a:ext cx="8640762" cy="0"/>
          </a:xfrm>
          <a:prstGeom prst="line">
            <a:avLst/>
          </a:prstGeom>
          <a:noFill/>
          <a:ln w="762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8" name="Rectangle 18"/>
          <p:cNvSpPr>
            <a:spLocks noChangeArrowheads="1"/>
          </p:cNvSpPr>
          <p:nvPr/>
        </p:nvSpPr>
        <p:spPr bwMode="auto">
          <a:xfrm>
            <a:off x="250827" y="360365"/>
            <a:ext cx="8640763" cy="14287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de-DE" smtClean="0"/>
          </a:p>
        </p:txBody>
      </p:sp>
      <p:sp>
        <p:nvSpPr>
          <p:cNvPr id="9" name="Rectangle 19"/>
          <p:cNvSpPr>
            <a:spLocks noChangeArrowheads="1"/>
          </p:cNvSpPr>
          <p:nvPr/>
        </p:nvSpPr>
        <p:spPr bwMode="auto">
          <a:xfrm>
            <a:off x="250827" y="2457449"/>
            <a:ext cx="8640763" cy="7939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de-DE" smtClean="0"/>
          </a:p>
        </p:txBody>
      </p:sp>
      <p:sp>
        <p:nvSpPr>
          <p:cNvPr id="10" name="Line 20"/>
          <p:cNvSpPr>
            <a:spLocks noChangeShapeType="1"/>
          </p:cNvSpPr>
          <p:nvPr/>
        </p:nvSpPr>
        <p:spPr bwMode="auto">
          <a:xfrm>
            <a:off x="252413" y="2457451"/>
            <a:ext cx="8640762" cy="0"/>
          </a:xfrm>
          <a:prstGeom prst="line">
            <a:avLst/>
          </a:prstGeom>
          <a:noFill/>
          <a:ln w="762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11" name="Picture 25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6938" y="6381750"/>
            <a:ext cx="366712" cy="2492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70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58775" y="692149"/>
            <a:ext cx="6813550" cy="577851"/>
          </a:xfrm>
        </p:spPr>
        <p:txBody>
          <a:bodyPr anchor="t"/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de-DE" noProof="0" smtClean="0"/>
              <a:t>Titelmasterformat durch Klicken bearbeiten</a:t>
            </a:r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58775" y="1449388"/>
            <a:ext cx="8389938" cy="944563"/>
          </a:xfrm>
        </p:spPr>
        <p:txBody>
          <a:bodyPr lIns="0" tIns="0" rIns="0" bIns="0"/>
          <a:lstStyle>
            <a:lvl1pPr marL="0" indent="0">
              <a:spcBef>
                <a:spcPct val="0"/>
              </a:spcBef>
              <a:buFontTx/>
              <a:buNone/>
              <a:defRPr b="1">
                <a:solidFill>
                  <a:schemeClr val="bg1"/>
                </a:solidFill>
              </a:defRPr>
            </a:lvl1pPr>
          </a:lstStyle>
          <a:p>
            <a:pPr lvl="0"/>
            <a:r>
              <a:rPr lang="de-DE" noProof="0" smtClean="0"/>
              <a:t>Formatvorlage des </a:t>
            </a:r>
          </a:p>
          <a:p>
            <a:pPr lvl="0"/>
            <a:r>
              <a:rPr lang="de-DE" noProof="0" smtClean="0"/>
              <a:t>Untertitelmasters durch </a:t>
            </a:r>
          </a:p>
          <a:p>
            <a:pPr lvl="0"/>
            <a:r>
              <a:rPr lang="de-DE" noProof="0" smtClean="0"/>
              <a:t>Klicken bearbeiten</a:t>
            </a:r>
          </a:p>
        </p:txBody>
      </p:sp>
      <p:sp>
        <p:nvSpPr>
          <p:cNvPr id="12" name="Rectangle 17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5CBA061-5218-45AB-9F9C-2C5B8F8EA3F5}" type="datetime1">
              <a:rPr lang="de-DE"/>
              <a:pPr>
                <a:defRPr/>
              </a:pPr>
              <a:t>22.10.2015</a:t>
            </a:fld>
            <a:r>
              <a:rPr lang="de-DE"/>
              <a:t>  |  Titel des Vortrags  |  Name Vortragende/r  |  </a:t>
            </a:r>
            <a:fld id="{37E927D4-112D-461B-B19B-4C076638D38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09544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05AA9"/>
              </a:buClr>
              <a:defRPr/>
            </a:lvl1pPr>
            <a:lvl2pPr>
              <a:buClr>
                <a:srgbClr val="005AA9"/>
              </a:buClr>
              <a:defRPr/>
            </a:lvl2pPr>
            <a:lvl3pPr>
              <a:buClr>
                <a:srgbClr val="005AA9"/>
              </a:buClr>
              <a:defRPr/>
            </a:lvl3pPr>
            <a:lvl4pPr>
              <a:buClr>
                <a:srgbClr val="005AA9"/>
              </a:buClr>
              <a:defRPr/>
            </a:lvl4pPr>
            <a:lvl5pPr>
              <a:buClr>
                <a:srgbClr val="005AA9"/>
              </a:buClr>
              <a:defRPr/>
            </a:lvl5pPr>
          </a:lstStyle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16680-5BDA-444B-8286-FED8D17A1B04}" type="datetime1">
              <a:rPr lang="de-DE"/>
              <a:pPr>
                <a:defRPr/>
              </a:pPr>
              <a:t>22.10.2015</a:t>
            </a:fld>
            <a:r>
              <a:rPr lang="de-DE" dirty="0"/>
              <a:t>  |  Titel des Vortrags  |  Name Vortragende/r  |  </a:t>
            </a:r>
            <a:fld id="{BAAB4673-3735-409B-A891-39E199A7C688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52770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wmf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3"/>
          <p:cNvSpPr>
            <a:spLocks noChangeArrowheads="1"/>
          </p:cNvSpPr>
          <p:nvPr/>
        </p:nvSpPr>
        <p:spPr bwMode="auto">
          <a:xfrm>
            <a:off x="250825" y="368300"/>
            <a:ext cx="8642350" cy="1081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9503E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de-DE" smtClean="0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488951"/>
            <a:ext cx="687705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Titelmasterformat durch Klicken bearbeiten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7" y="1592263"/>
            <a:ext cx="8640763" cy="4500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Textmasterformate durch Klicken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0825" y="6437314"/>
            <a:ext cx="7200900" cy="23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000" smtClean="0">
                <a:latin typeface="+mn-lt"/>
              </a:defRPr>
            </a:lvl1pPr>
          </a:lstStyle>
          <a:p>
            <a:pPr>
              <a:defRPr/>
            </a:pPr>
            <a:fld id="{3D916680-5BDA-444B-8286-FED8D17A1B04}" type="datetime1">
              <a:rPr lang="de-DE"/>
              <a:pPr>
                <a:defRPr/>
              </a:pPr>
              <a:t>22.10.2015</a:t>
            </a:fld>
            <a:r>
              <a:rPr lang="de-DE"/>
              <a:t>  |  Titel des Vortrags  |  Name Vortragende/r  |  </a:t>
            </a:r>
            <a:fld id="{0C1ADFE3-686C-43EA-AFCD-B19B2625D32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  <p:sp>
        <p:nvSpPr>
          <p:cNvPr id="1030" name="Rectangle 8"/>
          <p:cNvSpPr>
            <a:spLocks noChangeArrowheads="1"/>
          </p:cNvSpPr>
          <p:nvPr/>
        </p:nvSpPr>
        <p:spPr bwMode="auto">
          <a:xfrm>
            <a:off x="250825" y="196851"/>
            <a:ext cx="8642350" cy="144463"/>
          </a:xfrm>
          <a:prstGeom prst="rect">
            <a:avLst/>
          </a:prstGeom>
          <a:solidFill>
            <a:srgbClr val="005AA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de-DE" smtClean="0"/>
          </a:p>
        </p:txBody>
      </p:sp>
      <p:pic>
        <p:nvPicPr>
          <p:cNvPr id="1031" name="Picture 9" descr="tud_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453"/>
          <a:stretch>
            <a:fillRect/>
          </a:stretch>
        </p:blipFill>
        <p:spPr bwMode="auto">
          <a:xfrm>
            <a:off x="7167563" y="512762"/>
            <a:ext cx="1873250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Line 14"/>
          <p:cNvSpPr>
            <a:spLocks noChangeShapeType="1"/>
          </p:cNvSpPr>
          <p:nvPr/>
        </p:nvSpPr>
        <p:spPr bwMode="auto">
          <a:xfrm>
            <a:off x="250827" y="1449388"/>
            <a:ext cx="8640763" cy="0"/>
          </a:xfrm>
          <a:prstGeom prst="line">
            <a:avLst/>
          </a:prstGeom>
          <a:noFill/>
          <a:ln w="762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033" name="Line 15"/>
          <p:cNvSpPr>
            <a:spLocks noChangeShapeType="1"/>
          </p:cNvSpPr>
          <p:nvPr/>
        </p:nvSpPr>
        <p:spPr bwMode="auto">
          <a:xfrm>
            <a:off x="252413" y="6237288"/>
            <a:ext cx="8640762" cy="0"/>
          </a:xfrm>
          <a:prstGeom prst="line">
            <a:avLst/>
          </a:prstGeom>
          <a:noFill/>
          <a:ln w="762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034" name="Rectangle 16"/>
          <p:cNvSpPr>
            <a:spLocks noChangeArrowheads="1"/>
          </p:cNvSpPr>
          <p:nvPr/>
        </p:nvSpPr>
        <p:spPr bwMode="auto">
          <a:xfrm>
            <a:off x="250827" y="366714"/>
            <a:ext cx="8640763" cy="14287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en-US" altLang="de-DE" smtClean="0"/>
          </a:p>
        </p:txBody>
      </p:sp>
      <p:pic>
        <p:nvPicPr>
          <p:cNvPr id="1035" name="Picture 1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6938" y="6381750"/>
            <a:ext cx="366712" cy="2492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5" r:id="rId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Verdana" pitchFamily="34" charset="0"/>
        </a:defRPr>
      </a:lvl9pPr>
    </p:titleStyle>
    <p:bodyStyle>
      <a:lvl1pPr marL="271463" indent="-271463" algn="l" rtl="0" eaLnBrk="0" fontAlgn="base" hangingPunct="0">
        <a:lnSpc>
          <a:spcPct val="95000"/>
        </a:lnSpc>
        <a:spcBef>
          <a:spcPct val="25000"/>
        </a:spcBef>
        <a:spcAft>
          <a:spcPct val="0"/>
        </a:spcAft>
        <a:buClr>
          <a:srgbClr val="005AA9"/>
        </a:buClr>
        <a:buSzPct val="110000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19138" indent="-268288" algn="l" rtl="0" eaLnBrk="0" fontAlgn="base" hangingPunct="0">
        <a:lnSpc>
          <a:spcPct val="95000"/>
        </a:lnSpc>
        <a:spcBef>
          <a:spcPct val="25000"/>
        </a:spcBef>
        <a:spcAft>
          <a:spcPct val="0"/>
        </a:spcAft>
        <a:buClr>
          <a:srgbClr val="005AA9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2pPr>
      <a:lvl3pPr marL="1085850" indent="-187325" algn="l" rtl="0" eaLnBrk="0" fontAlgn="base" hangingPunct="0">
        <a:lnSpc>
          <a:spcPct val="95000"/>
        </a:lnSpc>
        <a:spcBef>
          <a:spcPct val="25000"/>
        </a:spcBef>
        <a:spcAft>
          <a:spcPct val="0"/>
        </a:spcAft>
        <a:buClr>
          <a:srgbClr val="005AA9"/>
        </a:buClr>
        <a:buSzPct val="105000"/>
        <a:buChar char="-"/>
        <a:defRPr>
          <a:solidFill>
            <a:schemeClr val="tx1"/>
          </a:solidFill>
          <a:latin typeface="+mn-lt"/>
        </a:defRPr>
      </a:lvl3pPr>
      <a:lvl4pPr marL="1438275" indent="-173038" algn="l" rtl="0" eaLnBrk="0" fontAlgn="base" hangingPunct="0">
        <a:lnSpc>
          <a:spcPct val="95000"/>
        </a:lnSpc>
        <a:spcBef>
          <a:spcPct val="25000"/>
        </a:spcBef>
        <a:spcAft>
          <a:spcPct val="0"/>
        </a:spcAft>
        <a:buClr>
          <a:srgbClr val="005AA9"/>
        </a:buClr>
        <a:buSzPct val="90000"/>
        <a:buChar char="o"/>
        <a:defRPr>
          <a:solidFill>
            <a:schemeClr val="tx1"/>
          </a:solidFill>
          <a:latin typeface="+mn-lt"/>
        </a:defRPr>
      </a:lvl4pPr>
      <a:lvl5pPr marL="1806575" indent="-188913" algn="l" rtl="0" eaLnBrk="0" fontAlgn="base" hangingPunct="0">
        <a:lnSpc>
          <a:spcPct val="95000"/>
        </a:lnSpc>
        <a:spcBef>
          <a:spcPct val="25000"/>
        </a:spcBef>
        <a:spcAft>
          <a:spcPct val="0"/>
        </a:spcAft>
        <a:buClr>
          <a:srgbClr val="005AA9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63775" indent="-188913" algn="l" rtl="0" fontAlgn="base">
        <a:lnSpc>
          <a:spcPct val="95000"/>
        </a:lnSpc>
        <a:spcBef>
          <a:spcPct val="25000"/>
        </a:spcBef>
        <a:spcAft>
          <a:spcPct val="0"/>
        </a:spcAft>
        <a:buClr>
          <a:srgbClr val="3333CC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720975" indent="-188913" algn="l" rtl="0" fontAlgn="base">
        <a:lnSpc>
          <a:spcPct val="95000"/>
        </a:lnSpc>
        <a:spcBef>
          <a:spcPct val="25000"/>
        </a:spcBef>
        <a:spcAft>
          <a:spcPct val="0"/>
        </a:spcAft>
        <a:buClr>
          <a:srgbClr val="3333CC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78175" indent="-188913" algn="l" rtl="0" fontAlgn="base">
        <a:lnSpc>
          <a:spcPct val="95000"/>
        </a:lnSpc>
        <a:spcBef>
          <a:spcPct val="25000"/>
        </a:spcBef>
        <a:spcAft>
          <a:spcPct val="0"/>
        </a:spcAft>
        <a:buClr>
          <a:srgbClr val="3333CC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35375" indent="-188913" algn="l" rtl="0" fontAlgn="base">
        <a:lnSpc>
          <a:spcPct val="95000"/>
        </a:lnSpc>
        <a:spcBef>
          <a:spcPct val="25000"/>
        </a:spcBef>
        <a:spcAft>
          <a:spcPct val="0"/>
        </a:spcAft>
        <a:buClr>
          <a:srgbClr val="3333CC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C5CBA061-5218-45AB-9F9C-2C5B8F8EA3F5}" type="datetime1">
              <a:rPr lang="de-DE" smtClean="0"/>
              <a:pPr>
                <a:defRPr/>
              </a:pPr>
              <a:t>22.10.2015</a:t>
            </a:fld>
            <a:r>
              <a:rPr lang="de-DE" smtClean="0"/>
              <a:t>  |  Titel des Vortrags  |  Name Vortragende/r  |  </a:t>
            </a:r>
            <a:fld id="{37E927D4-112D-461B-B19B-4C076638D381}" type="slidenum">
              <a:rPr lang="de-DE" smtClean="0"/>
              <a:pPr>
                <a:defRPr/>
              </a:pPr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3903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fld id="{3D916680-5BDA-444B-8286-FED8D17A1B04}" type="datetime1">
              <a:rPr lang="de-DE" smtClean="0"/>
              <a:pPr>
                <a:defRPr/>
              </a:pPr>
              <a:t>22.10.2015</a:t>
            </a:fld>
            <a:r>
              <a:rPr lang="de-DE" smtClean="0"/>
              <a:t>  |  Titel des Vortrags  |  Name Vortragende/r  |  </a:t>
            </a:r>
            <a:fld id="{BAAB4673-3735-409B-A891-39E199A7C688}" type="slidenum">
              <a:rPr lang="de-DE" smtClean="0"/>
              <a:pPr>
                <a:defRPr/>
              </a:pPr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31867851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20</Words>
  <Application>Microsoft Office PowerPoint</Application>
  <PresentationFormat>Bildschirmpräsentation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Standarddesign</vt:lpstr>
      <vt:lpstr>PowerPoint-Präsentation</vt:lpstr>
      <vt:lpstr>PowerPoint-Präsentation</vt:lpstr>
    </vt:vector>
  </TitlesOfParts>
  <Company>TUD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feuck</dc:creator>
  <cp:lastModifiedBy>Alexander Stumpf</cp:lastModifiedBy>
  <cp:revision>48</cp:revision>
  <dcterms:created xsi:type="dcterms:W3CDTF">2008-04-04T07:18:15Z</dcterms:created>
  <dcterms:modified xsi:type="dcterms:W3CDTF">2015-10-22T14:32:43Z</dcterms:modified>
</cp:coreProperties>
</file>